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E3FD7-99E8-4585-98CA-956D2A69592F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0C66A-8E1F-4FFA-99BE-115BD6827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55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Josh</a:t>
            </a:r>
          </a:p>
          <a:p>
            <a:r>
              <a:rPr lang="en-US" dirty="0" smtClean="0"/>
              <a:t>Considering that we have all read the assigned</a:t>
            </a:r>
            <a:r>
              <a:rPr lang="en-US" baseline="0" dirty="0" smtClean="0"/>
              <a:t> chapters, we want to focus on Marcia Baxter </a:t>
            </a:r>
            <a:r>
              <a:rPr lang="en-US" baseline="0" dirty="0" err="1" smtClean="0"/>
              <a:t>Magolda’s</a:t>
            </a:r>
            <a:r>
              <a:rPr lang="en-US" baseline="0" dirty="0" smtClean="0"/>
              <a:t> theory of self-authorship.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0C66A-8E1F-4FFA-99BE-115BD68274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99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Amanda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0C66A-8E1F-4FFA-99BE-115BD68274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08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0C66A-8E1F-4FFA-99BE-115BD68274F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51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Josh</a:t>
            </a:r>
          </a:p>
          <a:p>
            <a:r>
              <a:rPr lang="en-US" dirty="0" smtClean="0"/>
              <a:t>Today we will be discussing and reviewing the show Greek which is about a freshman</a:t>
            </a:r>
            <a:r>
              <a:rPr lang="en-US" baseline="0" dirty="0" smtClean="0"/>
              <a:t> student who goes to the same college that his sister goes to. So let’s review the characters that we want you all to focus 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0C66A-8E1F-4FFA-99BE-115BD68274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47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0C66A-8E1F-4FFA-99BE-115BD68274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51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Amanda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0C66A-8E1F-4FFA-99BE-115BD68274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2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0C66A-8E1F-4FFA-99BE-115BD68274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96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0C66A-8E1F-4FFA-99BE-115BD68274F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09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</a:t>
            </a:r>
          </a:p>
          <a:p>
            <a:r>
              <a:rPr lang="en-US" dirty="0" smtClean="0"/>
              <a:t>Where do you see Rusty at the beginning of the episode? What are some examples?</a:t>
            </a:r>
          </a:p>
          <a:p>
            <a:r>
              <a:rPr lang="en-US" dirty="0" smtClean="0"/>
              <a:t>Can</a:t>
            </a:r>
            <a:r>
              <a:rPr lang="en-US" baseline="0" dirty="0" smtClean="0"/>
              <a:t> you identify any examples when Rusty made any progressions or regressions throughout the episode?</a:t>
            </a:r>
          </a:p>
          <a:p>
            <a:r>
              <a:rPr lang="en-US" baseline="0" dirty="0" smtClean="0"/>
              <a:t>Where would you place Rusty at the end of the episode?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0C66A-8E1F-4FFA-99BE-115BD68274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96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Amanda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Where do you see Casey at the beginning of the episode? What are some examples?</a:t>
            </a:r>
          </a:p>
          <a:p>
            <a:r>
              <a:rPr lang="en-US" dirty="0" smtClean="0"/>
              <a:t>Can</a:t>
            </a:r>
            <a:r>
              <a:rPr lang="en-US" baseline="0" dirty="0" smtClean="0"/>
              <a:t> you identify any examples when Casey made any progressions or regressions throughout the episode?</a:t>
            </a:r>
          </a:p>
          <a:p>
            <a:r>
              <a:rPr lang="en-US" baseline="0" dirty="0" smtClean="0"/>
              <a:t>Where would you place Casey at the end of the episode?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0C66A-8E1F-4FFA-99BE-115BD68274F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Josh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Where do you see Calvin at the beginning of the episode? What are some examples?</a:t>
            </a:r>
          </a:p>
          <a:p>
            <a:r>
              <a:rPr lang="en-US" dirty="0" smtClean="0"/>
              <a:t>Can</a:t>
            </a:r>
            <a:r>
              <a:rPr lang="en-US" baseline="0" dirty="0" smtClean="0"/>
              <a:t> you identify any examples when Calvin made any progressions or regressions throughout the episode?</a:t>
            </a:r>
          </a:p>
          <a:p>
            <a:r>
              <a:rPr lang="en-US" baseline="0" dirty="0" smtClean="0"/>
              <a:t>Where would you place Calvin at the end of the episode?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0C66A-8E1F-4FFA-99BE-115BD68274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6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2B7F417-055C-46FB-B682-4B00E8190256}" type="datetimeFigureOut">
              <a:rPr lang="en-US" smtClean="0"/>
              <a:t>4/4/2015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C96547B-7C23-4E63-899B-0E0DF2F866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3276600"/>
            <a:ext cx="7620000" cy="2743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EDH 5045: Student Development Theories </a:t>
            </a:r>
          </a:p>
          <a:p>
            <a:pPr marL="0" indent="0" algn="ctr">
              <a:buNone/>
            </a:pPr>
            <a:r>
              <a:rPr lang="en-US" dirty="0" smtClean="0"/>
              <a:t>Dr. Bradley Cox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By: Josh Davis, Amanda Peters, Ali Raza</a:t>
            </a:r>
          </a:p>
          <a:p>
            <a:pPr marL="0" indent="0" algn="ctr">
              <a:buNone/>
            </a:pPr>
            <a:r>
              <a:rPr lang="en-US" dirty="0" smtClean="0"/>
              <a:t>April 6, 2015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156"/>
            <a:ext cx="8229600" cy="1054250"/>
          </a:xfrm>
        </p:spPr>
        <p:txBody>
          <a:bodyPr/>
          <a:lstStyle/>
          <a:p>
            <a:r>
              <a:rPr lang="en-US" dirty="0" smtClean="0"/>
              <a:t>Theory of Self-Authorship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81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057400"/>
            <a:ext cx="7391399" cy="875853"/>
          </a:xfrm>
        </p:spPr>
        <p:txBody>
          <a:bodyPr>
            <a:normAutofit/>
          </a:bodyPr>
          <a:lstStyle/>
          <a:p>
            <a:r>
              <a:rPr lang="en-US" dirty="0" smtClean="0"/>
              <a:t>Please disburse into your assigned groups and await further instructions: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3401878"/>
            <a:ext cx="6477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Group 1: </a:t>
            </a:r>
            <a:r>
              <a:rPr lang="en-US" dirty="0" smtClean="0"/>
              <a:t>Junior, Mallory, Lane, Spencer, and Emily</a:t>
            </a:r>
          </a:p>
          <a:p>
            <a:endParaRPr lang="en-US" dirty="0"/>
          </a:p>
          <a:p>
            <a:r>
              <a:rPr lang="en-US" b="1" dirty="0" smtClean="0"/>
              <a:t>Group 2: </a:t>
            </a:r>
            <a:r>
              <a:rPr lang="en-US" dirty="0" smtClean="0"/>
              <a:t>Christian, Jen, Kaitlyn, Amanda M., Taylor, Megan</a:t>
            </a:r>
          </a:p>
          <a:p>
            <a:endParaRPr lang="en-US" dirty="0"/>
          </a:p>
          <a:p>
            <a:r>
              <a:rPr lang="en-US" b="1" dirty="0" smtClean="0"/>
              <a:t>Group 3: </a:t>
            </a:r>
            <a:r>
              <a:rPr lang="en-US" dirty="0" smtClean="0"/>
              <a:t>Kate M., Dish, Samantha, Matt J., Danielle, Kate H.</a:t>
            </a:r>
          </a:p>
          <a:p>
            <a:endParaRPr lang="en-US" dirty="0"/>
          </a:p>
          <a:p>
            <a:r>
              <a:rPr lang="en-US" b="1" dirty="0" smtClean="0"/>
              <a:t>Group 4: </a:t>
            </a:r>
            <a:r>
              <a:rPr lang="en-US" dirty="0" smtClean="0"/>
              <a:t>Kyle, Morgan, Robin, Joe, Paola, Heather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1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0485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were some of the biggest challenges you experienced in your groups?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are your personal experiences with outside influences and becoming your own self-author?</a:t>
            </a:r>
          </a:p>
          <a:p>
            <a:pPr lvl="1"/>
            <a:r>
              <a:rPr lang="en-US" dirty="0" smtClean="0"/>
              <a:t>How does it relate to what you experienced in your groups?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How can student affairs professionals help support students as they navigate challenges in becoming their own self-author?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1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GREEK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62200"/>
            <a:ext cx="2457450" cy="356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66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Rusty</a:t>
            </a:r>
            <a:endParaRPr lang="en-US" dirty="0"/>
          </a:p>
        </p:txBody>
      </p:sp>
      <p:pic>
        <p:nvPicPr>
          <p:cNvPr id="2050" name="Picture 2" descr="https://lh6.googleusercontent.com/bIiKvZrKUsXsFq2Fu3-5LZ5j4ZM-vvFHfnFyRyyEWfYsL3H-Yat6oEjl_qK2C5pwctb_bMcN2HeesFNyvwTe0jeYt4-0dZyJCKBcdhuPNrbj84uiPNjKGw6jQEodOiyCx9jNCB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933" y="2286000"/>
            <a:ext cx="5471467" cy="40929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243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Casey</a:t>
            </a:r>
            <a:endParaRPr lang="en-US" dirty="0"/>
          </a:p>
        </p:txBody>
      </p:sp>
      <p:pic>
        <p:nvPicPr>
          <p:cNvPr id="3074" name="Picture 2" descr="https://lh4.googleusercontent.com/-uVWeKhFeI5fOXQRnoPHLhlM6DlAIw6mliTYOc8ZxaLM-qjbRKyooyEAj_643VB9vlq6Q5H-ox8o-hUP9QpprSzuDW2PYYV0IP0jENgzFbOcVxwNKzfaINMA82ybpdeARjlIzv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59" y="2279542"/>
            <a:ext cx="6581420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526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Calvin</a:t>
            </a:r>
            <a:endParaRPr lang="en-US" dirty="0"/>
          </a:p>
        </p:txBody>
      </p:sp>
      <p:pic>
        <p:nvPicPr>
          <p:cNvPr id="4098" name="Picture 2" descr="https://lh5.googleusercontent.com/ENq3-LWzGXaa4TYB_Wr8QDAZJQyZZVpATWbtUhjTfsLaobBy-IRWy4nAY3ir5LPjgcoltOjs7BK9Sox9CtcBZebbEA_B9v-oBB36cgR65hyv-6e6ynNYTp9UHHUQuIg1B8mXHu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86000"/>
            <a:ext cx="6581420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007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Watch!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3124200"/>
            <a:ext cx="320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Use your handout to process each character and take notes for further discussion.</a:t>
            </a:r>
            <a:endParaRPr lang="en-US" sz="2800" dirty="0"/>
          </a:p>
        </p:txBody>
      </p:sp>
      <p:pic>
        <p:nvPicPr>
          <p:cNvPr id="5122" name="Picture 2" descr="https://lh3.googleusercontent.com/Q3VdJsorGJVDViWEGa-S2SWdaU--zMvx3wLKQA9jNAHSes2DZ9HsDCgFmz4Vo56_AxZdA66n_fC9Doo3by4BCja1go-wSI0SxzYB3CHZV3mgYqRNwrWfnHArljrZb4CZc3BNSW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4000500" cy="4380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588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Rusty</a:t>
            </a:r>
            <a:endParaRPr lang="en-US" dirty="0"/>
          </a:p>
        </p:txBody>
      </p:sp>
      <p:pic>
        <p:nvPicPr>
          <p:cNvPr id="2050" name="Picture 2" descr="https://lh6.googleusercontent.com/bIiKvZrKUsXsFq2Fu3-5LZ5j4ZM-vvFHfnFyRyyEWfYsL3H-Yat6oEjl_qK2C5pwctb_bMcN2HeesFNyvwTe0jeYt4-0dZyJCKBcdhuPNrbj84uiPNjKGw6jQEodOiyCx9jNCB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933" y="2286000"/>
            <a:ext cx="5471467" cy="40929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474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Casey</a:t>
            </a:r>
            <a:endParaRPr lang="en-US" dirty="0"/>
          </a:p>
        </p:txBody>
      </p:sp>
      <p:pic>
        <p:nvPicPr>
          <p:cNvPr id="3074" name="Picture 2" descr="https://lh4.googleusercontent.com/-uVWeKhFeI5fOXQRnoPHLhlM6DlAIw6mliTYOc8ZxaLM-qjbRKyooyEAj_643VB9vlq6Q5H-ox8o-hUP9QpprSzuDW2PYYV0IP0jENgzFbOcVxwNKzfaINMA82ybpdeARjlIzv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59" y="2279542"/>
            <a:ext cx="6581420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328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Calvin</a:t>
            </a:r>
            <a:endParaRPr lang="en-US" dirty="0"/>
          </a:p>
        </p:txBody>
      </p:sp>
      <p:pic>
        <p:nvPicPr>
          <p:cNvPr id="4098" name="Picture 2" descr="https://lh5.googleusercontent.com/ENq3-LWzGXaa4TYB_Wr8QDAZJQyZZVpATWbtUhjTfsLaobBy-IRWy4nAY3ir5LPjgcoltOjs7BK9Sox9CtcBZebbEA_B9v-oBB36cgR65hyv-6e6ynNYTp9UHHUQuIg1B8mXHu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86000"/>
            <a:ext cx="6581420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402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39</TotalTime>
  <Words>402</Words>
  <Application>Microsoft Office PowerPoint</Application>
  <PresentationFormat>On-screen Show (4:3)</PresentationFormat>
  <Paragraphs>64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Hardcover</vt:lpstr>
      <vt:lpstr>Theory of Self-Authorship</vt:lpstr>
      <vt:lpstr>GREEK</vt:lpstr>
      <vt:lpstr>Rusty</vt:lpstr>
      <vt:lpstr>Casey</vt:lpstr>
      <vt:lpstr>Calvin</vt:lpstr>
      <vt:lpstr>Let’s Watch!</vt:lpstr>
      <vt:lpstr>Rusty</vt:lpstr>
      <vt:lpstr>Casey</vt:lpstr>
      <vt:lpstr>Calvin</vt:lpstr>
      <vt:lpstr>Activity</vt:lpstr>
      <vt:lpstr>Reflection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Self-Authorship</dc:title>
  <dc:creator>Ali</dc:creator>
  <cp:lastModifiedBy>Ali</cp:lastModifiedBy>
  <cp:revision>4</cp:revision>
  <dcterms:created xsi:type="dcterms:W3CDTF">2015-04-04T18:26:06Z</dcterms:created>
  <dcterms:modified xsi:type="dcterms:W3CDTF">2015-04-04T19:05:17Z</dcterms:modified>
</cp:coreProperties>
</file>